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9144000" cy="6858000"/>
  <p:defaultTextStyle>
    <a:defPPr>
      <a:defRPr lang="ru-RU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-636" y="12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084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245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888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900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486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590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376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168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34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79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7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78BB-E3C6-43CC-B9B6-D81D7481851D}" type="datetimeFigureOut">
              <a:rPr lang="ru-RU" smtClean="0"/>
              <a:pPr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210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асивые фоны для афиши (54 фото)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57" t="406" r="1021" b="60348"/>
          <a:stretch/>
        </p:blipFill>
        <p:spPr bwMode="auto">
          <a:xfrm>
            <a:off x="1" y="0"/>
            <a:ext cx="12801599" cy="960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&quot;афиша  png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5835"/>
          <a:stretch/>
        </p:blipFill>
        <p:spPr bwMode="auto">
          <a:xfrm>
            <a:off x="0" y="0"/>
            <a:ext cx="3805422" cy="10088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4985" y="1038009"/>
            <a:ext cx="36163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11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октября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–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17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октября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502492"/>
            <a:ext cx="3638240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Культурно – досуговые учреждения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75607" y="193467"/>
            <a:ext cx="76944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Музей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8959363"/>
              </p:ext>
            </p:extLst>
          </p:nvPr>
        </p:nvGraphicFramePr>
        <p:xfrm>
          <a:off x="224853" y="5306520"/>
          <a:ext cx="4841824" cy="11410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2656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  <a:gridCol w="3649168">
                  <a:extLst>
                    <a:ext uri="{9D8B030D-6E8A-4147-A177-3AD203B41FA5}">
                      <a16:colId xmlns="" xmlns:a16="http://schemas.microsoft.com/office/drawing/2014/main" val="587162867"/>
                    </a:ext>
                  </a:extLst>
                </a:gridCol>
              </a:tblGrid>
              <a:tr h="299801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Игнатовский</a:t>
                      </a:r>
                      <a:r>
                        <a:rPr lang="ru-RU" sz="11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ДК</a:t>
                      </a:r>
                      <a:endParaRPr lang="ru-RU" sz="11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  <a:tr h="389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 октября  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«Осенний марафон»,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музыкально -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 октября  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«Молодежный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микс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5333733"/>
              </p:ext>
            </p:extLst>
          </p:nvPr>
        </p:nvGraphicFramePr>
        <p:xfrm>
          <a:off x="434714" y="7225259"/>
          <a:ext cx="4946755" cy="6904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847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  <a:gridCol w="3914908">
                  <a:extLst>
                    <a:ext uri="{9D8B030D-6E8A-4147-A177-3AD203B41FA5}">
                      <a16:colId xmlns="" xmlns:a16="http://schemas.microsoft.com/office/drawing/2014/main" val="587162867"/>
                    </a:ext>
                  </a:extLst>
                </a:gridCol>
              </a:tblGrid>
              <a:tr h="26982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r>
                        <a:rPr lang="ru-RU" sz="11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Абрамовский СДК</a:t>
                      </a:r>
                      <a:endParaRPr lang="ru-RU" sz="11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  <a:tr h="407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 октября  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«Золотые россыпи»,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осенний бал.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97753715"/>
              </p:ext>
            </p:extLst>
          </p:nvPr>
        </p:nvGraphicFramePr>
        <p:xfrm>
          <a:off x="11002315" y="674557"/>
          <a:ext cx="1799285" cy="725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</a:tblGrid>
              <a:tr h="71043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</a:t>
                      </a:r>
                      <a:r>
                        <a:rPr lang="ru-RU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работы 09.00-18.00 Выходной день суббота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</a:tbl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11477198" y="1881403"/>
            <a:ext cx="132440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Библиотеки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Picture 16" descr="Картинки по запросу &quot;книга png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7021" y="1904524"/>
            <a:ext cx="358248" cy="2781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4143004"/>
              </p:ext>
            </p:extLst>
          </p:nvPr>
        </p:nvGraphicFramePr>
        <p:xfrm>
          <a:off x="11002315" y="2488367"/>
          <a:ext cx="1799285" cy="571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</a:tblGrid>
              <a:tr h="57110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работы                                         09.00 -18.00                     Выходной день суббота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</a:tbl>
          </a:graphicData>
        </a:graphic>
      </p:graphicFrame>
      <p:pic>
        <p:nvPicPr>
          <p:cNvPr id="52" name="Picture 18" descr="Картинки по запросу &quot;картина png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0723" y="209754"/>
            <a:ext cx="285796" cy="3218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11685132" y="3247880"/>
            <a:ext cx="652744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Кино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6" descr="Картинки по запросу &quot;Кино png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602" y="3153792"/>
            <a:ext cx="304483" cy="3044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973190"/>
              </p:ext>
            </p:extLst>
          </p:nvPr>
        </p:nvGraphicFramePr>
        <p:xfrm>
          <a:off x="11002315" y="3672591"/>
          <a:ext cx="1799285" cy="7944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="" xmlns:a16="http://schemas.microsoft.com/office/drawing/2014/main" val="2631166901"/>
                    </a:ext>
                  </a:extLst>
                </a:gridCol>
              </a:tblGrid>
              <a:tr h="79447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Программы </a:t>
                      </a:r>
                    </a:p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Кинопоказов представлены на информационных ресурсах учреждений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1583442"/>
                  </a:ext>
                </a:extLst>
              </a:tr>
            </a:tbl>
          </a:graphicData>
        </a:graphic>
      </p:graphicFrame>
      <p:pic>
        <p:nvPicPr>
          <p:cNvPr id="32" name="Picture 19" descr="Картинки по запросу &quot;культура png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83843" y="6730584"/>
            <a:ext cx="3192905" cy="287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284814" y="6595674"/>
          <a:ext cx="5021705" cy="5882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9234"/>
                <a:gridCol w="3842471"/>
              </a:tblGrid>
              <a:tr h="16489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Выровский</a:t>
                      </a:r>
                      <a:r>
                        <a:rPr lang="ru-RU" sz="1100" b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СДК</a:t>
                      </a:r>
                      <a:endParaRPr lang="ru-RU" sz="11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 октября   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«Золото листвы»,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развлекательная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5516380" y="6175946"/>
          <a:ext cx="5471409" cy="710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9376"/>
                <a:gridCol w="4222033"/>
              </a:tblGrid>
              <a:tr h="28481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СДК с. Репьёвка Колхозная</a:t>
                      </a:r>
                      <a:endParaRPr lang="ru-RU" sz="11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14 октября                   11-00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«Праздник Покрова»,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праздничная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3" name="Таблица 52"/>
          <p:cNvGraphicFramePr>
            <a:graphicFrameLocks noGrp="1"/>
          </p:cNvGraphicFramePr>
          <p:nvPr/>
        </p:nvGraphicFramePr>
        <p:xfrm>
          <a:off x="5216577" y="2449514"/>
          <a:ext cx="5246557" cy="10599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5886"/>
                <a:gridCol w="4150671"/>
              </a:tblGrid>
              <a:tr h="21873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Полбинский</a:t>
                      </a:r>
                      <a:r>
                        <a:rPr lang="ru-RU" sz="1100" b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СДК</a:t>
                      </a:r>
                      <a:endParaRPr lang="ru-RU" sz="11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14 октября   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«Покров- батюшка»,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праздничная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октября   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«Осенние мотивы»,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5306518" y="3627619"/>
          <a:ext cx="5636302" cy="10088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5630"/>
                <a:gridCol w="4560672"/>
              </a:tblGrid>
              <a:tr h="15736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Ст. </a:t>
                      </a:r>
                      <a:r>
                        <a:rPr lang="ru-RU" sz="1100" b="1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Матюнинский</a:t>
                      </a:r>
                      <a:r>
                        <a:rPr lang="ru-RU" sz="11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СДК</a:t>
                      </a:r>
                      <a:endParaRPr lang="ru-RU" sz="11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14 октября                   16-00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«Весело Покров проведешь, друга найдешь»,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праздничная  игровая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9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15 октября  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«Я – молодой!»,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4991724" y="589198"/>
          <a:ext cx="3505074" cy="280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0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«Майнский район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269823" y="1843792"/>
          <a:ext cx="4676932" cy="19913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9331"/>
                <a:gridCol w="3657601"/>
              </a:tblGrid>
              <a:tr h="2289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МУК</a:t>
                      </a:r>
                      <a:r>
                        <a:rPr lang="ru-RU" sz="11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«Майнский межпоселенческий центр культуры</a:t>
                      </a:r>
                      <a:endParaRPr lang="ru-RU" sz="11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13 октября                   12-00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«Кот, Петух и Лиса»,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кукольный спектакль.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14 октября  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«Узники»,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литературно музыкальная композиция.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15 октября                   11-00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«Сыны великой страны»,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праздничная программа, посвящённая Дню призывника.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октября  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Экволайз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24852" y="3942414"/>
          <a:ext cx="4766872" cy="12443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636"/>
                <a:gridCol w="3735236"/>
              </a:tblGrid>
              <a:tr h="16489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Тагайский</a:t>
                      </a:r>
                      <a:r>
                        <a:rPr lang="ru-RU" sz="11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ЦКиД</a:t>
                      </a:r>
                      <a:endParaRPr lang="ru-RU" sz="11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15 октября                   15-00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Твори добро другим во благо»,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 мастер- класс по изготовлению поделок из бумаги в рамках месячника «Белая трость».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15 октября                   17-00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«В ритме музыки»,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музыкальный ринг с участием группы «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Дэнс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5126636" y="959373"/>
          <a:ext cx="5336498" cy="14717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5480"/>
                <a:gridCol w="4051018"/>
              </a:tblGrid>
              <a:tr h="20986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ДК р.п. Майна (пос. Сельхозтехника)</a:t>
                      </a:r>
                      <a:endParaRPr lang="ru-RU" sz="11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11 октября                   12-00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«Безопасный интернет детям»,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акция.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14 октября                   18-30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«С Покровом Богородицы»,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праздничная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16 октября  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«Отговорила роща золотая»,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5366479" y="4616971"/>
          <a:ext cx="5456419" cy="6304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913"/>
                <a:gridCol w="4424506"/>
              </a:tblGrid>
              <a:tr h="2098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Загоскинский СДК</a:t>
                      </a:r>
                      <a:endParaRPr lang="ru-RU" sz="11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9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16 октября   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Стартинейджер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314794" y="7989757"/>
          <a:ext cx="4916773" cy="652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5889"/>
                <a:gridCol w="3730884"/>
              </a:tblGrid>
              <a:tr h="23144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Копышовский</a:t>
                      </a:r>
                      <a:r>
                        <a:rPr lang="ru-RU" sz="11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СДК</a:t>
                      </a:r>
                      <a:endParaRPr lang="ru-RU" sz="11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14 октября                    18-30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«Здравствуй батюшка Покров», 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праздничная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5426439" y="5426440"/>
          <a:ext cx="5561351" cy="637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1758"/>
                <a:gridCol w="4509593"/>
              </a:tblGrid>
              <a:tr h="21694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Белоозерский</a:t>
                      </a:r>
                      <a:r>
                        <a:rPr lang="ru-RU" sz="11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СДК</a:t>
                      </a:r>
                      <a:endParaRPr lang="ru-RU" sz="11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9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13 октября                    17-00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«Здоров будешь – все добудешь»,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конкурсная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770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1622</TotalTime>
  <Words>343</Words>
  <Application>Microsoft Office PowerPoint</Application>
  <PresentationFormat>A3 (297x420 мм)</PresentationFormat>
  <Paragraphs>64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ВКС</dc:creator>
  <cp:lastModifiedBy>Наташа</cp:lastModifiedBy>
  <cp:revision>355</cp:revision>
  <dcterms:created xsi:type="dcterms:W3CDTF">2021-02-07T14:01:12Z</dcterms:created>
  <dcterms:modified xsi:type="dcterms:W3CDTF">2021-09-30T10:04:21Z</dcterms:modified>
</cp:coreProperties>
</file>