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9144000" cy="6858000"/>
  <p:defaultTextStyle>
    <a:defPPr>
      <a:defRPr lang="ru-RU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>
        <p:scale>
          <a:sx n="64" d="100"/>
          <a:sy n="64" d="100"/>
        </p:scale>
        <p:origin x="-636" y="12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0842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5245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8889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900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486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590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376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168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345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79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70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678BB-E3C6-43CC-B9B6-D81D7481851D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210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расивые фоны для афиши (54 фото)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57" t="406" r="1021" b="60348"/>
          <a:stretch/>
        </p:blipFill>
        <p:spPr bwMode="auto">
          <a:xfrm>
            <a:off x="0" y="0"/>
            <a:ext cx="12801599" cy="9601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артинки по запросу &quot;афиша  png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5835"/>
          <a:stretch/>
        </p:blipFill>
        <p:spPr bwMode="auto">
          <a:xfrm>
            <a:off x="0" y="0"/>
            <a:ext cx="3805422" cy="10088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4985" y="1038009"/>
            <a:ext cx="363913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18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октября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 – 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24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 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октября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SemiLight" panose="020B0502040204020203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502492"/>
            <a:ext cx="3638240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Культурно – досуговые учреждения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675607" y="193467"/>
            <a:ext cx="769442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Музей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68959363"/>
              </p:ext>
            </p:extLst>
          </p:nvPr>
        </p:nvGraphicFramePr>
        <p:xfrm>
          <a:off x="224853" y="4062336"/>
          <a:ext cx="4841824" cy="15167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2656">
                  <a:extLst>
                    <a:ext uri="{9D8B030D-6E8A-4147-A177-3AD203B41FA5}">
                      <a16:colId xmlns="" xmlns:a16="http://schemas.microsoft.com/office/drawing/2014/main" val="2631166901"/>
                    </a:ext>
                  </a:extLst>
                </a:gridCol>
                <a:gridCol w="3649168">
                  <a:extLst>
                    <a:ext uri="{9D8B030D-6E8A-4147-A177-3AD203B41FA5}">
                      <a16:colId xmlns="" xmlns:a16="http://schemas.microsoft.com/office/drawing/2014/main" val="587162867"/>
                    </a:ext>
                  </a:extLst>
                </a:gridCol>
              </a:tblGrid>
              <a:tr h="254831"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b="1" u="sng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Игнатовский</a:t>
                      </a:r>
                      <a:r>
                        <a:rPr lang="ru-RU" sz="11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ДК</a:t>
                      </a:r>
                      <a:endParaRPr lang="ru-RU" sz="11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1583442"/>
                  </a:ext>
                </a:extLst>
              </a:tr>
              <a:tr h="389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22 октября                   14-30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«Бабушки и внучки»,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конкурсная программа ко Дню бабушек и дедушек.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9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23 октября                  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«Танцы под зонтом»,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музыкально - развлекательная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9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23 октября                  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«Наше время»,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музыкально -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55333733"/>
              </p:ext>
            </p:extLst>
          </p:nvPr>
        </p:nvGraphicFramePr>
        <p:xfrm>
          <a:off x="329783" y="6145968"/>
          <a:ext cx="4946755" cy="10211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1847">
                  <a:extLst>
                    <a:ext uri="{9D8B030D-6E8A-4147-A177-3AD203B41FA5}">
                      <a16:colId xmlns="" xmlns:a16="http://schemas.microsoft.com/office/drawing/2014/main" val="2631166901"/>
                    </a:ext>
                  </a:extLst>
                </a:gridCol>
                <a:gridCol w="3914908">
                  <a:extLst>
                    <a:ext uri="{9D8B030D-6E8A-4147-A177-3AD203B41FA5}">
                      <a16:colId xmlns="" xmlns:a16="http://schemas.microsoft.com/office/drawing/2014/main" val="587162867"/>
                    </a:ext>
                  </a:extLst>
                </a:gridCol>
              </a:tblGrid>
              <a:tr h="17988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</a:t>
                      </a:r>
                      <a:r>
                        <a:rPr lang="ru-RU" sz="1100" b="1" u="sng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Абрамовский СДК</a:t>
                      </a:r>
                      <a:endParaRPr lang="ru-RU" sz="11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1583442"/>
                  </a:ext>
                </a:extLst>
              </a:tr>
              <a:tr h="407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23 октября  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«Октябрьские ритмы»,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музыкально - развлекательная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7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24 октября                   11-00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«Добрая,  родная бабушка моя»,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4" name="Таблица 4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97753715"/>
              </p:ext>
            </p:extLst>
          </p:nvPr>
        </p:nvGraphicFramePr>
        <p:xfrm>
          <a:off x="11002315" y="674557"/>
          <a:ext cx="1799285" cy="7254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9285">
                  <a:extLst>
                    <a:ext uri="{9D8B030D-6E8A-4147-A177-3AD203B41FA5}">
                      <a16:colId xmlns="" xmlns:a16="http://schemas.microsoft.com/office/drawing/2014/main" val="2631166901"/>
                    </a:ext>
                  </a:extLst>
                </a:gridCol>
              </a:tblGrid>
              <a:tr h="710434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Режим</a:t>
                      </a:r>
                      <a:r>
                        <a:rPr lang="ru-RU" sz="13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работы 09.00-18.00 Выходной день суббота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1583442"/>
                  </a:ext>
                </a:extLst>
              </a:tr>
            </a:tbl>
          </a:graphicData>
        </a:graphic>
      </p:graphicFrame>
      <p:sp>
        <p:nvSpPr>
          <p:cNvPr id="49" name="Прямоугольник 48"/>
          <p:cNvSpPr/>
          <p:nvPr/>
        </p:nvSpPr>
        <p:spPr>
          <a:xfrm>
            <a:off x="11477198" y="1881403"/>
            <a:ext cx="1324402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Библиотеки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0" name="Picture 16" descr="Картинки по запросу &quot;книга png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7021" y="1904524"/>
            <a:ext cx="358248" cy="2781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1" name="Таблица 5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74143004"/>
              </p:ext>
            </p:extLst>
          </p:nvPr>
        </p:nvGraphicFramePr>
        <p:xfrm>
          <a:off x="11002315" y="2488367"/>
          <a:ext cx="1799285" cy="5711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9285">
                  <a:extLst>
                    <a:ext uri="{9D8B030D-6E8A-4147-A177-3AD203B41FA5}">
                      <a16:colId xmlns="" xmlns:a16="http://schemas.microsoft.com/office/drawing/2014/main" val="2631166901"/>
                    </a:ext>
                  </a:extLst>
                </a:gridCol>
              </a:tblGrid>
              <a:tr h="571104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Режим работы                                         09.00 -18.00                     Выходной день суббота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1583442"/>
                  </a:ext>
                </a:extLst>
              </a:tr>
            </a:tbl>
          </a:graphicData>
        </a:graphic>
      </p:graphicFrame>
      <p:pic>
        <p:nvPicPr>
          <p:cNvPr id="52" name="Picture 18" descr="Картинки по запросу &quot;картина png&quot;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0723" y="209754"/>
            <a:ext cx="285796" cy="3218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Прямоугольник 56"/>
          <p:cNvSpPr/>
          <p:nvPr/>
        </p:nvSpPr>
        <p:spPr>
          <a:xfrm>
            <a:off x="11685132" y="3247880"/>
            <a:ext cx="652744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Кино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8" name="Picture 6" descr="Картинки по запросу &quot;Кино png&quot;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602" y="3153792"/>
            <a:ext cx="304483" cy="3044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9" name="Таблица 5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8973190"/>
              </p:ext>
            </p:extLst>
          </p:nvPr>
        </p:nvGraphicFramePr>
        <p:xfrm>
          <a:off x="11002315" y="3672591"/>
          <a:ext cx="1799285" cy="7944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9285">
                  <a:extLst>
                    <a:ext uri="{9D8B030D-6E8A-4147-A177-3AD203B41FA5}">
                      <a16:colId xmlns="" xmlns:a16="http://schemas.microsoft.com/office/drawing/2014/main" val="2631166901"/>
                    </a:ext>
                  </a:extLst>
                </a:gridCol>
              </a:tblGrid>
              <a:tr h="79447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8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Программы </a:t>
                      </a:r>
                    </a:p>
                    <a:p>
                      <a:pPr marL="0" indent="0" algn="ctr">
                        <a:lnSpc>
                          <a:spcPct val="8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Кинопоказов представлены на информационных ресурсах учреждений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1583442"/>
                  </a:ext>
                </a:extLst>
              </a:tr>
            </a:tbl>
          </a:graphicData>
        </a:graphic>
      </p:graphicFrame>
      <p:pic>
        <p:nvPicPr>
          <p:cNvPr id="32" name="Picture 19" descr="Картинки по запросу &quot;культура png&quot;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83843" y="6730584"/>
            <a:ext cx="3192905" cy="2870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329785" y="5576340"/>
          <a:ext cx="5021705" cy="5882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9234"/>
                <a:gridCol w="3842471"/>
              </a:tblGrid>
              <a:tr h="12267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u="sng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НовоанненковскийСДК</a:t>
                      </a:r>
                      <a:endParaRPr lang="ru-RU" sz="11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2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18 октября                   18-00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«Мы танцуем и поем»,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музыкально -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5471409" y="5576340"/>
          <a:ext cx="5471409" cy="5749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293"/>
                <a:gridCol w="4392116"/>
              </a:tblGrid>
              <a:tr h="16487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СДК с. Репьёвка Колхозная</a:t>
                      </a:r>
                      <a:endParaRPr lang="ru-RU" sz="11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24 октября                   20-00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«Молодые и озорные»,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музыкально -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3" name="Таблица 52"/>
          <p:cNvGraphicFramePr>
            <a:graphicFrameLocks noGrp="1"/>
          </p:cNvGraphicFramePr>
          <p:nvPr/>
        </p:nvGraphicFramePr>
        <p:xfrm>
          <a:off x="5381469" y="1700007"/>
          <a:ext cx="5246557" cy="5749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5886"/>
                <a:gridCol w="4150671"/>
              </a:tblGrid>
              <a:tr h="159534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u="sng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Полбинский</a:t>
                      </a:r>
                      <a:r>
                        <a:rPr lang="ru-RU" sz="1100" b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СДК</a:t>
                      </a:r>
                      <a:endParaRPr lang="ru-RU" sz="11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9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23 октября                    20-00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«Осенний бал»,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конкурсная игровая программа для молодежи.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4" name="Таблица 53"/>
          <p:cNvGraphicFramePr>
            <a:graphicFrameLocks noGrp="1"/>
          </p:cNvGraphicFramePr>
          <p:nvPr/>
        </p:nvGraphicFramePr>
        <p:xfrm>
          <a:off x="5291528" y="2413416"/>
          <a:ext cx="5501390" cy="9823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9883"/>
                <a:gridCol w="4451507"/>
              </a:tblGrid>
              <a:tr h="14695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Ст. </a:t>
                      </a:r>
                      <a:r>
                        <a:rPr lang="ru-RU" sz="1100" b="1" u="sng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Матюнинский</a:t>
                      </a:r>
                      <a:r>
                        <a:rPr lang="ru-RU" sz="11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СДК</a:t>
                      </a:r>
                      <a:endParaRPr lang="ru-RU" sz="11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22 октября                   20-00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«Осенний бал»,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музыкально - развлекательная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23 октября  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«Музыка шагает по планете»,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музыкальная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5" name="Таблица 54"/>
          <p:cNvGraphicFramePr>
            <a:graphicFrameLocks noGrp="1"/>
          </p:cNvGraphicFramePr>
          <p:nvPr/>
        </p:nvGraphicFramePr>
        <p:xfrm>
          <a:off x="4991724" y="589198"/>
          <a:ext cx="3505074" cy="2804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50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«Майнский район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8" name="Таблица 47"/>
          <p:cNvGraphicFramePr>
            <a:graphicFrameLocks noGrp="1"/>
          </p:cNvGraphicFramePr>
          <p:nvPr/>
        </p:nvGraphicFramePr>
        <p:xfrm>
          <a:off x="269823" y="1843792"/>
          <a:ext cx="4676932" cy="15707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9331"/>
                <a:gridCol w="3657601"/>
              </a:tblGrid>
              <a:tr h="22897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МУК</a:t>
                      </a:r>
                      <a:r>
                        <a:rPr lang="ru-RU" sz="11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«Майнский межпоселенческий центр культуры</a:t>
                      </a:r>
                      <a:endParaRPr lang="ru-RU" sz="11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21 октября                   12-00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«Добрая сказка»,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кукольный спектакль.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22 октября                   18-00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«Умным быть круто»,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культурно - развлекательная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23 октября  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«Танцевальный бум»,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музыкально -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269823" y="3432749"/>
          <a:ext cx="4766872" cy="613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1636"/>
                <a:gridCol w="3735236"/>
              </a:tblGrid>
              <a:tr h="16489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sng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Тагайский</a:t>
                      </a:r>
                      <a:r>
                        <a:rPr lang="ru-RU" sz="11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ЦКиД</a:t>
                      </a:r>
                      <a:endParaRPr lang="ru-RU" sz="11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22 октября                   17-00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«В ритме музыки»,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музыкальный ринг с участием эстрадной группы «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Денс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».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5261548" y="959373"/>
          <a:ext cx="5201586" cy="630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2982"/>
                <a:gridCol w="3948604"/>
              </a:tblGrid>
              <a:tr h="20986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ДК р.п. Майна (пос. Сельхозтехника)</a:t>
                      </a:r>
                      <a:endParaRPr lang="ru-RU" sz="11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23 октября                   20-00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«Осенний </a:t>
                      </a: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танцпол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»,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музыкально -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5366479" y="3372788"/>
          <a:ext cx="5456419" cy="1407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1913"/>
                <a:gridCol w="4424506"/>
              </a:tblGrid>
              <a:tr h="18553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Загоскинский СДК</a:t>
                      </a:r>
                      <a:endParaRPr lang="ru-RU" sz="11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28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20 октября                    14-00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«У листьев золотистый цвет»,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8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21 октября                    18-00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«Скажем спорту да!»,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спортивная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8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23 октября                   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«Осенняя вечеринка»,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музыкально -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389744" y="7225258"/>
          <a:ext cx="4916773" cy="6172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5889"/>
                <a:gridCol w="3730884"/>
              </a:tblGrid>
              <a:tr h="20986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СДК с. Большое </a:t>
                      </a:r>
                      <a:r>
                        <a:rPr lang="ru-RU" sz="1100" b="1" u="sng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Жеребятниково</a:t>
                      </a:r>
                      <a:endParaRPr lang="ru-RU" sz="11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518">
                <a:tc>
                  <a:txBody>
                    <a:bodyPr/>
                    <a:lstStyle/>
                    <a:p>
                      <a:pPr marR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23 октября   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«В кругу друзей»,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музыкально -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1" name="Таблица 40"/>
          <p:cNvGraphicFramePr>
            <a:graphicFrameLocks noGrp="1"/>
          </p:cNvGraphicFramePr>
          <p:nvPr/>
        </p:nvGraphicFramePr>
        <p:xfrm>
          <a:off x="5396458" y="4856814"/>
          <a:ext cx="5561351" cy="5899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1758"/>
                <a:gridCol w="4509593"/>
              </a:tblGrid>
              <a:tr h="18263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u="sng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Белоозерский</a:t>
                      </a:r>
                      <a:r>
                        <a:rPr lang="ru-RU" sz="11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СДК</a:t>
                      </a:r>
                      <a:endParaRPr lang="ru-RU" sz="11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2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23 октября                    20-00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«Танцуйте вместе с нами»,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музыкально-развлекательная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5491397" y="6190937"/>
          <a:ext cx="5561351" cy="5996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1758"/>
                <a:gridCol w="4509593"/>
              </a:tblGrid>
              <a:tr h="18891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Березовский  </a:t>
                      </a:r>
                      <a:r>
                        <a:rPr lang="ru-RU" sz="11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СДК</a:t>
                      </a:r>
                      <a:endParaRPr lang="ru-RU" sz="11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0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23 октября  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«Хорошее настроение»,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музыкально -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5581337" y="6917544"/>
          <a:ext cx="5561351" cy="609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1758"/>
                <a:gridCol w="4509593"/>
              </a:tblGrid>
              <a:tr h="18891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Сельский клуб п. Родниковые Пруды </a:t>
                      </a:r>
                      <a:endParaRPr lang="ru-RU" sz="11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0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23 октября                    20-00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«И пусть гуляет осень во дворе»,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музыкально -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7705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1634</TotalTime>
  <Words>373</Words>
  <Application>Microsoft Office PowerPoint</Application>
  <PresentationFormat>A3 (297x420 мм)</PresentationFormat>
  <Paragraphs>68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ВКС</dc:creator>
  <cp:lastModifiedBy>Наташа</cp:lastModifiedBy>
  <cp:revision>357</cp:revision>
  <dcterms:created xsi:type="dcterms:W3CDTF">2021-02-07T14:01:12Z</dcterms:created>
  <dcterms:modified xsi:type="dcterms:W3CDTF">2021-10-05T06:37:56Z</dcterms:modified>
</cp:coreProperties>
</file>