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8998" autoAdjust="0"/>
  </p:normalViewPr>
  <p:slideViewPr>
    <p:cSldViewPr snapToGrid="0">
      <p:cViewPr>
        <p:scale>
          <a:sx n="66" d="100"/>
          <a:sy n="66" d="100"/>
        </p:scale>
        <p:origin x="-774" y="6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047D6-14B7-4BA9-8F1A-E7B55791164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F993C-EDAB-430E-B406-33B7FE062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F993C-EDAB-430E-B406-33B7FE0624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4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88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0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8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59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16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34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8BB-E3C6-43CC-B9B6-D81D7481851D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10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афиши (54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7" t="406" r="1021" b="60348"/>
          <a:stretch/>
        </p:blipFill>
        <p:spPr bwMode="auto">
          <a:xfrm>
            <a:off x="0" y="-246743"/>
            <a:ext cx="12801600" cy="98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афиша  p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835"/>
          <a:stretch/>
        </p:blipFill>
        <p:spPr bwMode="auto">
          <a:xfrm>
            <a:off x="659567" y="0"/>
            <a:ext cx="3805422" cy="100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33714" y="972457"/>
            <a:ext cx="39769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04 сентября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– 10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сентября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0214" y="1299767"/>
            <a:ext cx="363824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 – досуговые учреждения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11244" y="217714"/>
            <a:ext cx="76944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5333733"/>
              </p:ext>
            </p:extLst>
          </p:nvPr>
        </p:nvGraphicFramePr>
        <p:xfrm>
          <a:off x="8432800" y="4891269"/>
          <a:ext cx="3802743" cy="1892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499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  <a:gridCol w="2716244">
                  <a:extLst>
                    <a:ext uri="{9D8B030D-6E8A-4147-A177-3AD203B41FA5}">
                      <a16:colId xmlns:a16="http://schemas.microsoft.com/office/drawing/2014/main" xmlns="" val="587162867"/>
                    </a:ext>
                  </a:extLst>
                </a:gridCol>
              </a:tblGrid>
              <a:tr h="1814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Абрамовский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06 сентября                 16-00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«Там на неведомых дорожках»,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сказочная викторина с элементами театрализации.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09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«Осенний блюз»,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«Секрет хороших выходных»,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вечер отдыха с участием вокальной группы «Волжанка».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7753715"/>
              </p:ext>
            </p:extLst>
          </p:nvPr>
        </p:nvGraphicFramePr>
        <p:xfrm>
          <a:off x="11016343" y="674559"/>
          <a:ext cx="1785257" cy="725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257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588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</a:t>
                      </a:r>
                      <a:r>
                        <a:rPr lang="ru-RU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09.00-18.00 Выходной день суббота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1477198" y="1286327"/>
            <a:ext cx="132440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Библиотеки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16" descr="Картинки по запросу &quot;книга png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02507" y="1494971"/>
            <a:ext cx="358248" cy="32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4143004"/>
              </p:ext>
            </p:extLst>
          </p:nvPr>
        </p:nvGraphicFramePr>
        <p:xfrm>
          <a:off x="11002315" y="1849750"/>
          <a:ext cx="1799285" cy="571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57110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работы                                         09.00 -18.00                     Выходной день суббота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pic>
        <p:nvPicPr>
          <p:cNvPr id="52" name="Picture 18" descr="Картинки по запросу &quot;картина png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7866" y="267810"/>
            <a:ext cx="285796" cy="32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11684399" y="2391554"/>
            <a:ext cx="652744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6" descr="Картинки по запросу &quot;Кино png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9886" y="2369819"/>
            <a:ext cx="362743" cy="36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973190"/>
              </p:ext>
            </p:extLst>
          </p:nvPr>
        </p:nvGraphicFramePr>
        <p:xfrm>
          <a:off x="11002315" y="2801258"/>
          <a:ext cx="1799285" cy="82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8239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Программы </a:t>
                      </a:r>
                    </a:p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Кинопоказов представлены на информационных ресурсах учреждений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pic>
        <p:nvPicPr>
          <p:cNvPr id="32" name="Picture 19" descr="Картинки по запросу &quot;культура png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909" y="7663543"/>
            <a:ext cx="2131459" cy="19376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4971500" y="0"/>
          <a:ext cx="3505074" cy="28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«Майнский район»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03199" y="6706620"/>
          <a:ext cx="4107543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0906"/>
                <a:gridCol w="3126637"/>
              </a:tblGrid>
              <a:tr h="1942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Тагайский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ЦКиД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09 сентября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«Листья жёлтые над городом кружатся»,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«И споём, и спляшем»,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танцевальная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4615542" y="2825648"/>
          <a:ext cx="4107543" cy="19344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1122"/>
                <a:gridCol w="2906421"/>
              </a:tblGrid>
              <a:tr h="1747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</a:t>
                      </a:r>
                      <a:r>
                        <a:rPr lang="ru-RU" sz="12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Матюнинский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06 сентября  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«Учат в школе»,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конкурс рисунков о школе.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07 сентября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«Главное душою не стареть»,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спортивно –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09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«Жаркая осень»,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Гламурики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68513" y="5094515"/>
          <a:ext cx="4100287" cy="1444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5782"/>
                <a:gridCol w="3114505"/>
              </a:tblGrid>
              <a:tr h="1782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Игнатовский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ДК 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09 сентября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«Красота, да и только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конкурсная программа к Дню красоты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09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«Давайте отдохнём»,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«Музыки волшебная сила»,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музыкальная программа для молодёжи.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470400" y="7852952"/>
          <a:ext cx="4151086" cy="1472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1"/>
                <a:gridCol w="3160485"/>
              </a:tblGrid>
              <a:tr h="1965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Сосновский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05 сентября                 18-00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«Просто по играем»,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09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«Ну проста красота»,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18-00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8181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«Вселенная компания»,</a:t>
                      </a:r>
                      <a:r>
                        <a:rPr lang="ru-RU" sz="1200" dirty="0">
                          <a:solidFill>
                            <a:srgbClr val="18181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5167089" y="324460"/>
          <a:ext cx="4107540" cy="1444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397"/>
                <a:gridCol w="3070143"/>
              </a:tblGrid>
              <a:tr h="1628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Выровский  СДК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05 сентября                 18-30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«Экология слова»,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09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«Молодежный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микс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«Дорогой безопасности»,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игра - викторина программа в рамках ЕДБ детей.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688116" y="1795850"/>
          <a:ext cx="4107541" cy="11069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598"/>
                <a:gridCol w="3097943"/>
              </a:tblGrid>
              <a:tr h="1577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ДК р.п. Майна (пос. Сельхозтехника)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0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09 сентября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«Живёт повсюду красота»,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 к всемирному Дню красоты.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«Осенние хиты»,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музыкально -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17714" y="1785258"/>
          <a:ext cx="4383315" cy="3127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5175"/>
                <a:gridCol w="3398140"/>
              </a:tblGrid>
              <a:tr h="1764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МУК «Майнский межпоселенческий центр культуры»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08 сентября                 18-00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«День красоты»,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 для молодёжи.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09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«Музыка нас связала!»,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музыкальный конкурс.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«Льются песни крылатые!»,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концертная программа  ансамбля народной песни «Душенька» в День выборов (Майнский лицей р.п. Майна).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5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«Лейся, песня!»,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концертная программа  ансамбля народной песни «Реченька» в День выборов (Лесокомбинат р.п. Майна).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«Счастья и мира вашему дому!»,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концертная программа в рамках Дней семейного общения и в День выборов.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8490856" y="6792685"/>
          <a:ext cx="3817258" cy="12948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161"/>
                <a:gridCol w="2808097"/>
              </a:tblGrid>
              <a:tr h="909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Репьека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Колхозная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08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«Как прекрасен этот мир!»,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танцевальная программа, посвященная всемирному Дню Красоты.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09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«Танцуй на позитиве!»,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вечер отдыха.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8810172" y="2330823"/>
          <a:ext cx="2235200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9637"/>
                <a:gridCol w="1385563"/>
              </a:tblGrid>
              <a:tr h="19368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Загоскинский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09 сентября                 18-00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«Танцы, Танцы!»,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8447314" y="3643809"/>
          <a:ext cx="3570515" cy="1261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2440"/>
                <a:gridCol w="2538075"/>
              </a:tblGrid>
              <a:tr h="1820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Большое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Жеребятниково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06 сентября                 15-00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«Ретро - дискотека»,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игровая программа в рамках программы «Сентябриада».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09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«Ура потанцуем»,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484914" y="6397173"/>
          <a:ext cx="3976915" cy="1472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801"/>
                <a:gridCol w="3005114"/>
              </a:tblGrid>
              <a:tr h="1750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Полбинская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08 сентября  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«Осенние забавы»,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09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«Танцуй, танцуй!»,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дискотека.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«Наша дружная семья»,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конкурс рисунков на асфальте.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4542970" y="4800602"/>
          <a:ext cx="4034971" cy="1545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9543"/>
                <a:gridCol w="2975428"/>
              </a:tblGrid>
              <a:tr h="2648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Сельский клуб п. Родниковые Пруды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06 сентября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«Рисуем любимого героя!»,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конкурс рисунков.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08 сентября                 18-00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«Путешествие по островам здоровья»,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конкурсно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- игровая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9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09 сентября                 19-30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«Осенний кураж»,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8403771" y="8012321"/>
          <a:ext cx="2946400" cy="841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1893"/>
                <a:gridCol w="2074507"/>
              </a:tblGrid>
              <a:tr h="1871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Чирикеевский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сельский клуб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 сентября                 14-00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Правила движения надо знать»,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игровая программа по ПДД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188685" y="7877628"/>
          <a:ext cx="4165600" cy="1261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4994"/>
                <a:gridCol w="3090606"/>
              </a:tblGrid>
              <a:tr h="17961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БерезовскийСДК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09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«Ретро дискотека»,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программа, в рамках программы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Сентябриада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 сентября                 16-00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«Грамотные пешеходы»,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 в рамках ЕДБ.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70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4896</TotalTime>
  <Words>613</Words>
  <Application>Microsoft Office PowerPoint</Application>
  <PresentationFormat>A3 (297x420 мм)</PresentationFormat>
  <Paragraphs>104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ВКС</dc:creator>
  <cp:lastModifiedBy>Наташа</cp:lastModifiedBy>
  <cp:revision>882</cp:revision>
  <dcterms:created xsi:type="dcterms:W3CDTF">2021-02-07T14:01:12Z</dcterms:created>
  <dcterms:modified xsi:type="dcterms:W3CDTF">2023-08-28T09:56:57Z</dcterms:modified>
</cp:coreProperties>
</file>