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9295" autoAdjust="0"/>
  </p:normalViewPr>
  <p:slideViewPr>
    <p:cSldViewPr snapToGrid="0">
      <p:cViewPr>
        <p:scale>
          <a:sx n="66" d="100"/>
          <a:sy n="66" d="100"/>
        </p:scale>
        <p:origin x="-774" y="61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171" y="928914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06 ноября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12 но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333733"/>
              </p:ext>
            </p:extLst>
          </p:nvPr>
        </p:nvGraphicFramePr>
        <p:xfrm>
          <a:off x="8244113" y="3672116"/>
          <a:ext cx="3788227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708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2855519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1929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370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«Сила поколения»,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музыкально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«Территория молодежи»,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32229" y="3644105"/>
          <a:ext cx="4122057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372"/>
                <a:gridCol w="3137685"/>
              </a:tblGrid>
              <a:tr h="195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«Осторожность и внимание»,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 о правилах ДД.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«Диско зал огнями светит»,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484914" y="7267019"/>
          <a:ext cx="3773714" cy="1418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176"/>
                <a:gridCol w="2849538"/>
              </a:tblGrid>
              <a:tr h="1622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9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«Песни нашей молодости»,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«Мелодии Азербайджана»,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вечер отдыха под музыку азербайджанского народа.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32228" y="7068456"/>
          <a:ext cx="4078515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3062515"/>
              </a:tblGrid>
              <a:tr h="1651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07 ноября                 10-00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«Я здоровье берегу, сам себе я помогу»,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 по ЗОЖ.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«И снова зима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«Завьюжила, закружила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789714" y="2932611"/>
          <a:ext cx="4005943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7391"/>
                <a:gridCol w="3088552"/>
              </a:tblGrid>
              <a:tr h="1532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«И снова зима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75770" y="4881950"/>
          <a:ext cx="4107543" cy="1880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204"/>
                <a:gridCol w="3274339"/>
              </a:tblGrid>
              <a:tr h="1726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«Я знаю правила безопасности»,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викторина в рамках ЕДБ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 ноября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«Ты и я!»,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 ноября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«Правила для всех»,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игра - викторина.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«Осеннее притяжение»,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746173" y="446023"/>
          <a:ext cx="4325255" cy="1558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3110"/>
                <a:gridCol w="3262145"/>
              </a:tblGrid>
              <a:tr h="163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3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«Красотка осень»,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19-30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«Твори добро»,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 к всемирному Дню доброты.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 ноября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Мужество всегда в моде»,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конкурсно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игровая программа к Дню призывника.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32230" y="1683660"/>
          <a:ext cx="4267200" cy="17649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077"/>
                <a:gridCol w="3308123"/>
              </a:tblGrid>
              <a:tr h="1712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ноября                 10-00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«Будет хлеб и будет песня»,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праздничный концерт, посвященный Дню работников сельского хозяйства.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ноября  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Я выбираю жизнь»,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конкурс плакатов  в рамках Единого дня безопасности.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«Танцевальный марафон!»,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музыкальный конкурс.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4267201" y="3802740"/>
          <a:ext cx="3875314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9440"/>
                <a:gridCol w="2885874"/>
              </a:tblGrid>
              <a:tr h="197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«Ни минуты покоя»,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спортивная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 ноября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«Танцы! Танцы!»,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746171" y="2158999"/>
          <a:ext cx="4223658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7527"/>
                <a:gridCol w="3146131"/>
              </a:tblGrid>
              <a:tr h="185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Полбинская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«Ночное рандеву»,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8244114" y="5152573"/>
          <a:ext cx="3788227" cy="851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4074"/>
                <a:gridCol w="2834153"/>
              </a:tblGrid>
              <a:tr h="2677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19-30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«Танцевальный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микс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331199" y="6328229"/>
          <a:ext cx="3759201" cy="113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3268"/>
                <a:gridCol w="2815933"/>
              </a:tblGrid>
              <a:tr h="2978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535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07 ноября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«Чудные мгновения осени»,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535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ноября               14-00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«Осенние дорожки»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4368800" y="5196550"/>
          <a:ext cx="3759200" cy="681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131"/>
                <a:gridCol w="2784069"/>
              </a:tblGrid>
              <a:tr h="260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«И хорошее настроение не покинет больше вас»,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 танцевальная программа.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4383314" y="6237513"/>
          <a:ext cx="3860800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5734"/>
                <a:gridCol w="2875066"/>
              </a:tblGrid>
              <a:tr h="197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Репьевка Колхозная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ноября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«Ты мой друг, и я твой друг»,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вечер отдыха.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5060</TotalTime>
  <Words>437</Words>
  <Application>Microsoft Office PowerPoint</Application>
  <PresentationFormat>A3 (297x420 мм)</PresentationFormat>
  <Paragraphs>81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919</cp:revision>
  <dcterms:created xsi:type="dcterms:W3CDTF">2021-02-07T14:01:12Z</dcterms:created>
  <dcterms:modified xsi:type="dcterms:W3CDTF">2023-10-17T12:01:06Z</dcterms:modified>
</cp:coreProperties>
</file>