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8998" autoAdjust="0"/>
  </p:normalViewPr>
  <p:slideViewPr>
    <p:cSldViewPr snapToGrid="0">
      <p:cViewPr>
        <p:scale>
          <a:sx n="66" d="100"/>
          <a:sy n="66" d="100"/>
        </p:scale>
        <p:origin x="-774" y="-18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11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сентября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17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сентября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333733"/>
              </p:ext>
            </p:extLst>
          </p:nvPr>
        </p:nvGraphicFramePr>
        <p:xfrm>
          <a:off x="8389257" y="3599497"/>
          <a:ext cx="3802743" cy="2073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499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2716244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1711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546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 сентября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«Моя семья - моя радость»,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ко Дню семейного общения.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сентября  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лес за загадками»,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эко викторина.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«Мелодии осени»,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музыкально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«Калейдоскоп желаний»,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32229" y="4384333"/>
          <a:ext cx="4107543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906"/>
                <a:gridCol w="3126637"/>
              </a:tblGrid>
              <a:tr h="194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сентября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«Птицы на юг полетели»,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«Лето провожая»,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«Диско марафон»,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детская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659085" y="1679019"/>
          <a:ext cx="4107543" cy="181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22"/>
                <a:gridCol w="2906421"/>
              </a:tblGrid>
              <a:tr h="1500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сентября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«Я шагаю по улице»,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 по правилам дорожного движения.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«Русская избушка на лесной опушке»,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«Веселинка»,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«Ау! Восьмидесятые!»,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39485" y="2380342"/>
          <a:ext cx="4100287" cy="1865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782"/>
                <a:gridCol w="3114505"/>
              </a:tblGrid>
              <a:tr h="1782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сентября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«Мир прекрасен, потому что в нём есть 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 сентября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«Вопросы дядюшки Светофора»,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игровая программа по ПДД.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«Бегом по лужам»,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для детей.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Листья жёлтые…»,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296229" y="4892039"/>
          <a:ext cx="4063999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05"/>
                <a:gridCol w="2973294"/>
              </a:tblGrid>
              <a:tr h="1965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«Танцуй с нами»,</a:t>
                      </a: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«Буквы разные писать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 ко Дню грамотности.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32232" y="5985032"/>
          <a:ext cx="4107540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397"/>
                <a:gridCol w="3070143"/>
              </a:tblGrid>
              <a:tr h="1628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сентября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«Дорожная азбука»,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игра - викторина.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«Кружимся»,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«Кленовый лист»,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775202" y="329908"/>
          <a:ext cx="4107541" cy="1207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598"/>
                <a:gridCol w="3097943"/>
              </a:tblGrid>
              <a:tr h="1476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8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 сентября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«Вот такая моя семья»,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конкурс рисунка в рамках мероприятий, посвящённых Дню семейного общения.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«Вечер музыки и развлечений»,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17714" y="1785258"/>
          <a:ext cx="4383315" cy="994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175"/>
                <a:gridCol w="3398140"/>
              </a:tblGrid>
              <a:tr h="1764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Супер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Дэнс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музыкальный конкурс.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4252686" y="7997370"/>
          <a:ext cx="4049486" cy="1087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554"/>
                <a:gridCol w="2978932"/>
              </a:tblGrid>
              <a:tr h="246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Репьека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Колхозная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сердце музыка звучит»,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вечер отдыха.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«Осенний блюз…»,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вечер отдыха.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90286" y="7620724"/>
          <a:ext cx="3860799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43"/>
                <a:gridCol w="2902856"/>
              </a:tblGrid>
              <a:tr h="1936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сентября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«Ты, я, он, она – вместе дружная семья»,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«Молодёжный калейдоскоп»,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«Угадай мелодию»,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8461829" y="7054666"/>
          <a:ext cx="3643085" cy="1034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5999"/>
                <a:gridCol w="2627086"/>
              </a:tblGrid>
              <a:tr h="182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«Танцуем от души»,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танцевальный вечер.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13-00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«Слышишь о чем говорят птицы»,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игра – конкурс.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10743" y="3479801"/>
          <a:ext cx="4107543" cy="1423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721"/>
                <a:gridCol w="3103822"/>
              </a:tblGrid>
              <a:tr h="2013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Полбинская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«Двигайся больше»,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«Осенняя песня»,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«Спектр»,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детская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8766627" y="983347"/>
          <a:ext cx="2278743" cy="1231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635"/>
                <a:gridCol w="1430108"/>
              </a:tblGrid>
              <a:tr h="3930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сентября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«Путешествие в лес, полный чудес!»,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экологическая игра.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694057" y="2409807"/>
          <a:ext cx="2438400" cy="957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6162"/>
                <a:gridCol w="1532238"/>
              </a:tblGrid>
              <a:tr h="3105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сентября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«Дорожный лабиринт»,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8389257" y="5685970"/>
          <a:ext cx="3802743" cy="1218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353"/>
                <a:gridCol w="2821390"/>
              </a:tblGrid>
              <a:tr h="1868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Березовский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 сентября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«Родной и близкий человек»,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 День семейного общения.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«Танцуют все…»,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4223657" y="6046824"/>
          <a:ext cx="4078514" cy="1918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520"/>
                <a:gridCol w="3025994"/>
              </a:tblGrid>
              <a:tr h="196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 сентября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«Близкие люди – ближе не будет»,</a:t>
                      </a:r>
                      <a:r>
                        <a:rPr lang="ru-RU" sz="1200" kern="5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 посиделки. День семейного общения.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78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сентября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«Веселые старты!»,</a:t>
                      </a:r>
                      <a:r>
                        <a:rPr lang="ru-RU" sz="1200" kern="5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 спортивно - развлекательная программа, в рамках года Дельфийских игр в Ул. обл. и 10 - летия детства.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392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«Листья желтые над городом кружатся!»,</a:t>
                      </a:r>
                      <a:r>
                        <a:rPr lang="ru-RU" sz="1200" kern="50" dirty="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  танцевальная программа.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4913</TotalTime>
  <Words>604</Words>
  <Application>Microsoft Office PowerPoint</Application>
  <PresentationFormat>A3 (297x420 мм)</PresentationFormat>
  <Paragraphs>107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883</cp:revision>
  <dcterms:created xsi:type="dcterms:W3CDTF">2021-02-07T14:01:12Z</dcterms:created>
  <dcterms:modified xsi:type="dcterms:W3CDTF">2023-08-17T11:51:01Z</dcterms:modified>
</cp:coreProperties>
</file>