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9295" autoAdjust="0"/>
  </p:normalViewPr>
  <p:slideViewPr>
    <p:cSldViewPr snapToGrid="0">
      <p:cViewPr>
        <p:scale>
          <a:sx n="66" d="100"/>
          <a:sy n="66" d="100"/>
        </p:scale>
        <p:origin x="-774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047D6-14B7-4BA9-8F1A-E7B557911646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F993C-EDAB-430E-B406-33B7FE062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F993C-EDAB-430E-B406-33B7FE0624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7" t="406" r="1021" b="60348"/>
          <a:stretch/>
        </p:blipFill>
        <p:spPr bwMode="auto">
          <a:xfrm>
            <a:off x="0" y="-246743"/>
            <a:ext cx="12801600" cy="98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835"/>
          <a:stretch/>
        </p:blipFill>
        <p:spPr bwMode="auto">
          <a:xfrm>
            <a:off x="659567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171" y="928914"/>
            <a:ext cx="39769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23  октября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– 29 окт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ября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0214" y="1299767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11244" y="217714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5333733"/>
              </p:ext>
            </p:extLst>
          </p:nvPr>
        </p:nvGraphicFramePr>
        <p:xfrm>
          <a:off x="8200571" y="3802745"/>
          <a:ext cx="3788227" cy="841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2708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  <a:gridCol w="2855519">
                  <a:extLst>
                    <a:ext uri="{9D8B030D-6E8A-4147-A177-3AD203B41FA5}">
                      <a16:colId xmlns:a16="http://schemas.microsoft.com/office/drawing/2014/main" xmlns="" val="587162867"/>
                    </a:ext>
                  </a:extLst>
                </a:gridCol>
              </a:tblGrid>
              <a:tr h="1929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  <a:tr h="370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«Самым любимым»,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концертная программа, посвященная Дню бабушек и дедушек.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753715"/>
              </p:ext>
            </p:extLst>
          </p:nvPr>
        </p:nvGraphicFramePr>
        <p:xfrm>
          <a:off x="11016343" y="674559"/>
          <a:ext cx="1785257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257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88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286327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02507" y="1494971"/>
            <a:ext cx="358248" cy="32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4143004"/>
              </p:ext>
            </p:extLst>
          </p:nvPr>
        </p:nvGraphicFramePr>
        <p:xfrm>
          <a:off x="11002315" y="1849750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7866" y="267810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4399" y="2391554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9886" y="2369819"/>
            <a:ext cx="362743" cy="36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73190"/>
              </p:ext>
            </p:extLst>
          </p:nvPr>
        </p:nvGraphicFramePr>
        <p:xfrm>
          <a:off x="11002315" y="2801258"/>
          <a:ext cx="1799285" cy="82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8239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909" y="7663543"/>
            <a:ext cx="2131459" cy="19376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971500" y="0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90285" y="4906848"/>
          <a:ext cx="4122057" cy="189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372"/>
                <a:gridCol w="3137685"/>
              </a:tblGrid>
              <a:tr h="195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ЦКиД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26 октября                 16-00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«День приятных неожиданностей»,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27 октября  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«Пять минут зарядки - целый день в порядке!»,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«Танцевальный фейерверк»,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16-00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«Диско»,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детская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4731655" y="2172504"/>
          <a:ext cx="4267200" cy="14049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7809"/>
                <a:gridCol w="3019391"/>
              </a:tblGrid>
              <a:tr h="17278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2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4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октября  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«Вместе весело играем!»,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«Пора в отрыв!»,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«Диско - взрыв!»,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354287" y="3701142"/>
          <a:ext cx="3773714" cy="1024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640"/>
                <a:gridCol w="2717074"/>
              </a:tblGrid>
              <a:tr h="1651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ДК 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24 октября                 10-00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«Мы всё можем!»,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26 октября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«Сердце, отданное танцу»,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музыкальная программа для детей.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310743" y="6125756"/>
          <a:ext cx="3860800" cy="600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040"/>
                <a:gridCol w="2858760"/>
              </a:tblGrid>
              <a:tr h="1532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Сосновский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«Золотое время года»,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осенний бал.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17715" y="7160692"/>
          <a:ext cx="4078513" cy="1444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066"/>
                <a:gridCol w="3048447"/>
              </a:tblGrid>
              <a:tr h="15265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Выровский  СДК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1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октября                 20-30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«Новая волна»,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«Мы зажигаем!»,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«Хорошее настроение»,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746173" y="373451"/>
          <a:ext cx="4325255" cy="1641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3110"/>
                <a:gridCol w="3262145"/>
              </a:tblGrid>
              <a:tr h="163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 октябре есть добрый праздник»,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праздничная программа ко Дню бабушек и дедушек.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«Кленовый лист»,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 праздником, автомобилисты!»,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викторина ко Дню автомобилиста.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32230" y="1683660"/>
          <a:ext cx="4267200" cy="2903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077"/>
                <a:gridCol w="3308123"/>
              </a:tblGrid>
              <a:tr h="16839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МУК «Майнский межпоселенческий центр культуры»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25 октября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«Праздник белых журавлей»,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праздник поэзии и памяти павших на полях сражений  в  войнах.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27 октября                 13-00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«Дом, где живут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скаки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юбилейная программа к 20 -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летию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со дня образования театра кукол «Сказка».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«Нам сегодня весело!»,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игровая программа   для участников  детского клуба «Веселый досуг».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«Короли танцпола!»,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музыкальный конкурс.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11-30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«Подарок от внучат»,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концертная программа с игровыми моментами.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4238171" y="6865257"/>
          <a:ext cx="3889829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3146"/>
                <a:gridCol w="2896683"/>
              </a:tblGrid>
              <a:tr h="1971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Загоскинский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26 октября                 13-00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 гостях у сказки»,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4281714" y="7758898"/>
          <a:ext cx="4049486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819"/>
                <a:gridCol w="3040667"/>
              </a:tblGrid>
              <a:tr h="2017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Большое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Жеребятниково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27 октября  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«Снами наши бабушки  и дедушки»,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праздничная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«Танцуем все»,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354286" y="4887687"/>
          <a:ext cx="3817258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3847"/>
                <a:gridCol w="2843411"/>
              </a:tblGrid>
              <a:tr h="1859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Полбинская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«Лебединая верность»,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семейный вечер.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«Не расстанусь с комсомолом, буду вечно молодым!»,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ретро -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8142514" y="4818744"/>
          <a:ext cx="3788227" cy="12927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4074"/>
                <a:gridCol w="2834153"/>
              </a:tblGrid>
              <a:tr h="2677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Сельский клуб п. Родниковые Пруды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27 октября  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«Мы говорим спасибо Вам!»,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праздничная программа ко Дню бабушек и дедушек.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19-30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«Осенний бум»,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8142514" y="6270172"/>
          <a:ext cx="3759201" cy="113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3268"/>
                <a:gridCol w="2815933"/>
              </a:tblGrid>
              <a:tr h="2978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Чирикеевский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сельский клуб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535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 октября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«Осенняя мозаика»,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викторина.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535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 октября               14-00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«Листья желтые кружатся»,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праздничная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8215086" y="7547863"/>
          <a:ext cx="3628572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1246"/>
                <a:gridCol w="2687326"/>
              </a:tblGrid>
              <a:tr h="1980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Вязовский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29 октября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«Танцуй пока молодой!»,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 танцевальная программа.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5035</TotalTime>
  <Words>498</Words>
  <Application>Microsoft Office PowerPoint</Application>
  <PresentationFormat>A3 (297x420 мм)</PresentationFormat>
  <Paragraphs>89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914</cp:revision>
  <dcterms:created xsi:type="dcterms:W3CDTF">2021-02-07T14:01:12Z</dcterms:created>
  <dcterms:modified xsi:type="dcterms:W3CDTF">2023-09-29T06:23:51Z</dcterms:modified>
</cp:coreProperties>
</file>