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9664" autoAdjust="0"/>
  </p:normalViewPr>
  <p:slideViewPr>
    <p:cSldViewPr snapToGrid="0">
      <p:cViewPr>
        <p:scale>
          <a:sx n="66" d="100"/>
          <a:sy n="66" d="100"/>
        </p:scale>
        <p:origin x="-552" y="-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03.10.2022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7" t="406" r="1021" b="60348"/>
          <a:stretch/>
        </p:blipFill>
        <p:spPr bwMode="auto">
          <a:xfrm>
            <a:off x="0" y="0"/>
            <a:ext cx="13371226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0268" y="993989"/>
            <a:ext cx="36391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24 ок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тября – 30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ок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128" y="1386853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333733"/>
              </p:ext>
            </p:extLst>
          </p:nvPr>
        </p:nvGraphicFramePr>
        <p:xfrm>
          <a:off x="319313" y="7674328"/>
          <a:ext cx="4267197" cy="1218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7818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  <a:gridCol w="3299379">
                  <a:extLst>
                    <a:ext uri="{9D8B030D-6E8A-4147-A177-3AD203B41FA5}">
                      <a16:colId xmlns:a16="http://schemas.microsoft.com/office/drawing/2014/main" xmlns="" val="587162867"/>
                    </a:ext>
                  </a:extLst>
                </a:gridCol>
              </a:tblGrid>
              <a:tr h="18261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  <a:tr h="58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 любовью и уважением»,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концертная программа, посвященная Дню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«Музыкальная мозаика»,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культурно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2737" y="7888085"/>
            <a:ext cx="2131459" cy="1916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811844" y="378862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90285" y="4456903"/>
          <a:ext cx="4078513" cy="1625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2397"/>
                <a:gridCol w="3066116"/>
              </a:tblGrid>
              <a:tr h="18294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8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  16-00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«Ладушки, ладушки, дедушки и бабушки»,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игровая программа ко Дню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«На зарядку становись…»,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«Молодым везде у нас дорога»,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8824685" y="3614058"/>
          <a:ext cx="3976915" cy="603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42"/>
                <a:gridCol w="3018973"/>
              </a:tblGrid>
              <a:tr h="17421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Сельский клуб п. Родниковые Пруды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8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«Бабушка, дедушка, я - лучшие друзья!»,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праздничная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8853714" y="4251836"/>
          <a:ext cx="3947886" cy="1010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8964"/>
                <a:gridCol w="3038922"/>
              </a:tblGrid>
              <a:tr h="16729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04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«Пора в отрыв!»,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«Диско - взрыв!»,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290285" y="6066315"/>
          <a:ext cx="4093025" cy="1615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065"/>
                <a:gridCol w="3032960"/>
              </a:tblGrid>
              <a:tr h="1695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2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1111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«Ради жизни на земле изучаем ПДД»,</a:t>
                      </a:r>
                      <a:r>
                        <a:rPr lang="ru-RU" sz="1200" dirty="0">
                          <a:solidFill>
                            <a:srgbClr val="11111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игровая программа по правилам дорожного движения.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11111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«На земле друзьям не тесно»,</a:t>
                      </a:r>
                      <a:r>
                        <a:rPr lang="ru-RU" sz="1200">
                          <a:solidFill>
                            <a:srgbClr val="111115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конкурс рисунков к Дню Единства.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0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«Ах,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вечерочек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, вечерок...»,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615543" y="2510972"/>
          <a:ext cx="4209141" cy="1625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7288"/>
                <a:gridCol w="3211853"/>
              </a:tblGrid>
              <a:tr h="1847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Репьека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Колхозная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«Эти песни пели наши бабушки»,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 (День бабушек и дедушек).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«Витаминная еда»,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игровая программа, по профилактике сезонных заболеваний.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«Танцующие диско»,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вечер отдыха.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290284" y="3456287"/>
          <a:ext cx="4064000" cy="10108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058"/>
                <a:gridCol w="2989942"/>
              </a:tblGrid>
              <a:tr h="14325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6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29 октября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«Молодёжь, вперёд!»,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«Веселый вечерок»,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571999" y="638640"/>
          <a:ext cx="4267200" cy="18300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2114"/>
                <a:gridCol w="3135086"/>
              </a:tblGrid>
              <a:tr h="17326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5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26 октября                   18-30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«Автомобили - заполонили»,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викторина ко Дню автомобилиста.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«Праздник бабушек и дедушек»,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праздничная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«У природы нет плохой погоды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», 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1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«Осенние мотивы»,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4484915" y="4093029"/>
          <a:ext cx="4122058" cy="1455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3757"/>
                <a:gridCol w="3068301"/>
              </a:tblGrid>
              <a:tr h="1306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«Сердцу дорогие люди»,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в день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>
                          <a:solidFill>
                            <a:srgbClr val="21252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 здорово, что все мы здесь сегодня собрались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«Будем молоды и здоровы»,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 в рамках ЗОЖ.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4484916" y="6328228"/>
          <a:ext cx="4325258" cy="105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1844"/>
                <a:gridCol w="3293414"/>
              </a:tblGrid>
              <a:tr h="21031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Загоскинский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«Игры наших бабушек и дедушек»,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«Осеннее обострение»,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8766629" y="6357257"/>
          <a:ext cx="4223655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1911"/>
                <a:gridCol w="3151744"/>
              </a:tblGrid>
              <a:tr h="1886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Новоанненковский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«Мое село ты капелька  России»,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1" name="Таблица 40"/>
          <p:cNvGraphicFramePr>
            <a:graphicFrameLocks noGrp="1"/>
          </p:cNvGraphicFramePr>
          <p:nvPr/>
        </p:nvGraphicFramePr>
        <p:xfrm>
          <a:off x="8723086" y="5283193"/>
          <a:ext cx="4078514" cy="10081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2626"/>
                <a:gridCol w="3035888"/>
              </a:tblGrid>
              <a:tr h="1801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222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24 октября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«В кругу друзей»,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2990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 октября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«Наши любимые бабушки и дедушки»,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праздничная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4455884" y="5530957"/>
          <a:ext cx="4063997" cy="841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4128"/>
                <a:gridCol w="3039869"/>
              </a:tblGrid>
              <a:tr h="1913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</a:rPr>
                        <a:t>«Загадки из бабушкиного сундука»,</a:t>
                      </a:r>
                      <a:r>
                        <a:rPr lang="ru-RU" sz="1200" kern="50" dirty="0">
                          <a:latin typeface="Times New Roman"/>
                          <a:ea typeface="Lucida Sans Unicode"/>
                        </a:rPr>
                        <a:t>  игровая программа ко Дню бабушек и дедушек.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46743" y="1767116"/>
          <a:ext cx="4238171" cy="1669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4306"/>
                <a:gridCol w="3093865"/>
              </a:tblGrid>
              <a:tr h="38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«Перезвоны русской души», 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юбилейный концерт к 60- летию АРНИ «Калинушка».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11-00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«И снова папин день!»,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программа, посвященная Дню отца.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5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«Праздник  Осени»,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«На музыкальной волне», </a:t>
                      </a:r>
                      <a:r>
                        <a:rPr lang="ru-RU" sz="1200" dirty="0">
                          <a:latin typeface="Times New Roman"/>
                          <a:ea typeface="Arial Unicode MS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8824685" y="2162629"/>
          <a:ext cx="1988458" cy="1060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4743"/>
                <a:gridCol w="1233715"/>
              </a:tblGrid>
              <a:tr h="41364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27 октября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«Безопасность – это важно»,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викторина.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630057" y="7384144"/>
          <a:ext cx="4078514" cy="14372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2626"/>
                <a:gridCol w="3035888"/>
              </a:tblGrid>
              <a:tr h="21173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Полбинский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СДК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6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«Ритм»,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29 октября  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«Семья наше всё»,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вечер отдыха,  посвящённый Дню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0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30 октября  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«Стробоскопы»,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музыкально -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8824685" y="7064830"/>
          <a:ext cx="3976915" cy="12117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42"/>
                <a:gridCol w="3018973"/>
              </a:tblGrid>
              <a:tr h="1787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Березовский 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38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28 октября  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«Мои самые, самые любимые»,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праздничная программа. День бабушек и дедушек.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1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 октября  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«Улыбка и смех - это для всех»,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 День улыбки.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3478</TotalTime>
  <Words>634</Words>
  <Application>Microsoft Office PowerPoint</Application>
  <PresentationFormat>A3 (297x420 мм)</PresentationFormat>
  <Paragraphs>104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639</cp:revision>
  <dcterms:created xsi:type="dcterms:W3CDTF">2021-02-07T14:01:12Z</dcterms:created>
  <dcterms:modified xsi:type="dcterms:W3CDTF">2022-10-03T10:42:38Z</dcterms:modified>
</cp:coreProperties>
</file>