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801600" cy="9601200" type="A3"/>
  <p:notesSz cx="9144000" cy="6858000"/>
  <p:defaultTextStyle>
    <a:defPPr>
      <a:defRPr lang="ru-RU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5" autoAdjust="0"/>
    <p:restoredTop sz="99295" autoAdjust="0"/>
  </p:normalViewPr>
  <p:slideViewPr>
    <p:cSldViewPr snapToGrid="0">
      <p:cViewPr>
        <p:scale>
          <a:sx n="66" d="100"/>
          <a:sy n="66" d="100"/>
        </p:scale>
        <p:origin x="-774" y="24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047D6-14B7-4BA9-8F1A-E7B557911646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F993C-EDAB-430E-B406-33B7FE062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F993C-EDAB-430E-B406-33B7FE06241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0842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245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8889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900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486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590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376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168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345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79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70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678BB-E3C6-43CC-B9B6-D81D7481851D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210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расивые фоны для афиши (54 фото)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57" t="406" r="1021" b="60348"/>
          <a:stretch/>
        </p:blipFill>
        <p:spPr bwMode="auto">
          <a:xfrm>
            <a:off x="0" y="-246743"/>
            <a:ext cx="12801600" cy="984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артинки по запросу &quot;афиша  png&quot;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835"/>
          <a:stretch/>
        </p:blipFill>
        <p:spPr bwMode="auto">
          <a:xfrm>
            <a:off x="659567" y="0"/>
            <a:ext cx="3805422" cy="100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2171" y="928914"/>
            <a:ext cx="397691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11 декабря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 –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17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 дека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бря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SemiLight" panose="020B05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0214" y="1299767"/>
            <a:ext cx="3638240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Культурно – досуговые учреждения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611244" y="217714"/>
            <a:ext cx="769442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Музей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5333733"/>
              </p:ext>
            </p:extLst>
          </p:nvPr>
        </p:nvGraphicFramePr>
        <p:xfrm>
          <a:off x="4310743" y="4949373"/>
          <a:ext cx="4064001" cy="11681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0607">
                  <a:extLst>
                    <a:ext uri="{9D8B030D-6E8A-4147-A177-3AD203B41FA5}">
                      <a16:colId xmlns:a16="http://schemas.microsoft.com/office/drawing/2014/main" xmlns="" val="2631166901"/>
                    </a:ext>
                  </a:extLst>
                </a:gridCol>
                <a:gridCol w="3063394">
                  <a:extLst>
                    <a:ext uri="{9D8B030D-6E8A-4147-A177-3AD203B41FA5}">
                      <a16:colId xmlns:a16="http://schemas.microsoft.com/office/drawing/2014/main" xmlns="" val="587162867"/>
                    </a:ext>
                  </a:extLst>
                </a:gridCol>
              </a:tblGrid>
              <a:tr h="1789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</a:t>
                      </a:r>
                      <a:r>
                        <a:rPr lang="ru-RU" sz="1200" b="1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Абрамовский СДК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1583442"/>
                  </a:ext>
                </a:extLst>
              </a:tr>
              <a:tr h="401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16 декабря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«Ах, карнавал»,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театрализованная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7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17 декабря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«Энергия будущего»,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4" name="Таблица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7753715"/>
              </p:ext>
            </p:extLst>
          </p:nvPr>
        </p:nvGraphicFramePr>
        <p:xfrm>
          <a:off x="11016343" y="674559"/>
          <a:ext cx="1785257" cy="7254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5257">
                  <a:extLst>
                    <a:ext uri="{9D8B030D-6E8A-4147-A177-3AD203B41FA5}">
                      <a16:colId xmlns:a16="http://schemas.microsoft.com/office/drawing/2014/main" xmlns="" val="2631166901"/>
                    </a:ext>
                  </a:extLst>
                </a:gridCol>
              </a:tblGrid>
              <a:tr h="588184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Режим</a:t>
                      </a:r>
                      <a:r>
                        <a:rPr lang="ru-RU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работы 09.00-18.00 Выходной день суббота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1583442"/>
                  </a:ext>
                </a:extLst>
              </a:tr>
            </a:tbl>
          </a:graphicData>
        </a:graphic>
      </p:graphicFrame>
      <p:sp>
        <p:nvSpPr>
          <p:cNvPr id="49" name="Прямоугольник 48"/>
          <p:cNvSpPr/>
          <p:nvPr/>
        </p:nvSpPr>
        <p:spPr>
          <a:xfrm>
            <a:off x="11477198" y="1286327"/>
            <a:ext cx="1324402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Библиотеки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0" name="Picture 16" descr="Картинки по запросу &quot;книга png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02507" y="1494971"/>
            <a:ext cx="358248" cy="324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1" name="Таблица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4143004"/>
              </p:ext>
            </p:extLst>
          </p:nvPr>
        </p:nvGraphicFramePr>
        <p:xfrm>
          <a:off x="11002315" y="1849750"/>
          <a:ext cx="1799285" cy="5711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285">
                  <a:extLst>
                    <a:ext uri="{9D8B030D-6E8A-4147-A177-3AD203B41FA5}">
                      <a16:colId xmlns:a16="http://schemas.microsoft.com/office/drawing/2014/main" xmlns="" val="2631166901"/>
                    </a:ext>
                  </a:extLst>
                </a:gridCol>
              </a:tblGrid>
              <a:tr h="571104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Режим работы                                         09.00 -18.00                     Выходной день суббота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1583442"/>
                  </a:ext>
                </a:extLst>
              </a:tr>
            </a:tbl>
          </a:graphicData>
        </a:graphic>
      </p:graphicFrame>
      <p:pic>
        <p:nvPicPr>
          <p:cNvPr id="52" name="Picture 18" descr="Картинки по запросу &quot;картина png&quot;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17866" y="267810"/>
            <a:ext cx="285796" cy="32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Прямоугольник 56"/>
          <p:cNvSpPr/>
          <p:nvPr/>
        </p:nvSpPr>
        <p:spPr>
          <a:xfrm>
            <a:off x="11684399" y="2391554"/>
            <a:ext cx="652744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Кино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8" name="Picture 6" descr="Картинки по запросу &quot;Кино png&quot;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59886" y="2369819"/>
            <a:ext cx="362743" cy="362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9" name="Таблица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973190"/>
              </p:ext>
            </p:extLst>
          </p:nvPr>
        </p:nvGraphicFramePr>
        <p:xfrm>
          <a:off x="11002315" y="2801258"/>
          <a:ext cx="1799285" cy="823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285">
                  <a:extLst>
                    <a:ext uri="{9D8B030D-6E8A-4147-A177-3AD203B41FA5}">
                      <a16:colId xmlns:a16="http://schemas.microsoft.com/office/drawing/2014/main" xmlns="" val="2631166901"/>
                    </a:ext>
                  </a:extLst>
                </a:gridCol>
              </a:tblGrid>
              <a:tr h="82399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8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Программы </a:t>
                      </a:r>
                    </a:p>
                    <a:p>
                      <a:pPr marL="0" indent="0" algn="ctr">
                        <a:lnSpc>
                          <a:spcPct val="8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Кинопоказов представлены на информационных ресурсах учреждений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1583442"/>
                  </a:ext>
                </a:extLst>
              </a:tr>
            </a:tbl>
          </a:graphicData>
        </a:graphic>
      </p:graphicFrame>
      <p:pic>
        <p:nvPicPr>
          <p:cNvPr id="32" name="Picture 19" descr="Картинки по запросу &quot;культура png&quot;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909" y="7663543"/>
            <a:ext cx="2131459" cy="19376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5" name="Таблица 54"/>
          <p:cNvGraphicFramePr>
            <a:graphicFrameLocks noGrp="1"/>
          </p:cNvGraphicFramePr>
          <p:nvPr/>
        </p:nvGraphicFramePr>
        <p:xfrm>
          <a:off x="4971500" y="0"/>
          <a:ext cx="3505074" cy="2804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50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«Майнский район»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275771" y="3107077"/>
          <a:ext cx="4049486" cy="1472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7041"/>
                <a:gridCol w="3082445"/>
              </a:tblGrid>
              <a:tr h="19476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Тагайский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ЦКиД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9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13 декабря               15-30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«В стране здоровья, силы, красоты»,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игровая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9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16 декабря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«Танцевальный переполох»,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9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17 декабря               16-00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«Три белых коня»,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развлекательная танцевальная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0" name="Таблица 39"/>
          <p:cNvGraphicFramePr>
            <a:graphicFrameLocks noGrp="1"/>
          </p:cNvGraphicFramePr>
          <p:nvPr/>
        </p:nvGraphicFramePr>
        <p:xfrm>
          <a:off x="4891314" y="2099931"/>
          <a:ext cx="4020457" cy="14447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4603"/>
                <a:gridCol w="3035854"/>
              </a:tblGrid>
              <a:tr h="14797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Ст. </a:t>
                      </a:r>
                      <a:r>
                        <a:rPr lang="ru-RU" sz="1200" b="1" u="sng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Матюнинский</a:t>
                      </a:r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СДК </a:t>
                      </a:r>
                      <a:endParaRPr lang="ru-RU" sz="12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9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15 декабря               17-00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«Начинает зима свой разбег»,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игры на свежем воздухе.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16 декабря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«Ритмы года»,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дискотека.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17 декабря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«Энергия»,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дискотека.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232231" y="7390965"/>
          <a:ext cx="4078515" cy="14766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/>
                <a:gridCol w="3164115"/>
              </a:tblGrid>
              <a:tr h="17154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Игнатовский</a:t>
                      </a:r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ДК  </a:t>
                      </a:r>
                      <a:endParaRPr lang="ru-RU" sz="12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15 декабря               10-00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«Веселись, детвора, нам скучать нельзя»,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игровая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16 декабря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«Ура, зима»,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музыкальная программа для детей.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17 декабря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«Зимняя сказка»,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музыкальная программа для молодёжи.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8273143" y="3556725"/>
          <a:ext cx="3672114" cy="1892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4057"/>
                <a:gridCol w="2598057"/>
              </a:tblGrid>
              <a:tr h="20049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Сосновский  СДК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8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11 декабря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«Весёлые ребята»,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игровая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15 декабря                 18-00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«Веселись, детвора, нам скучать нельзя»,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игровая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17 декабря                 12-00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«Здравствуй, ЁЛКА»,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открытие сельской  ёлки.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17 декабря                 18-00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«Такого снегопада...»,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игровая 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290286" y="4794865"/>
          <a:ext cx="3976914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9886"/>
                <a:gridCol w="3077028"/>
              </a:tblGrid>
              <a:tr h="17692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Выровский  СДК</a:t>
                      </a:r>
                      <a:endParaRPr lang="ru-RU" sz="12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4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13 декабря                 18-30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«В стране безопасности»,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викторина.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4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14 декабря                 18-30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«Игрушка на ёлку»,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мастер – класс.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4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15 декабря                 12-00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«Забавы Зимушки - зимы»,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игровая программа на свежем воздухе.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4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16 декабря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«Лейся, песня!»,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развлекательная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4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17 декабря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«Снежное настроение»,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игровая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4833257" y="373452"/>
          <a:ext cx="4223657" cy="10241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8138"/>
                <a:gridCol w="3185519"/>
              </a:tblGrid>
              <a:tr h="173198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ДК р.п. Майна (пос. Сельхозтехника)</a:t>
                      </a:r>
                      <a:endParaRPr lang="ru-RU" sz="12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8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16 декабря               20-00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Посидим у самовара»,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развлекательная программа к международному Дню чая.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8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17 декабря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«В ритме музыки»,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261259" y="1843317"/>
          <a:ext cx="4267200" cy="12175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9077"/>
                <a:gridCol w="3308123"/>
              </a:tblGrid>
              <a:tr h="17382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МУК «Майнский межпоселенческий центр культуры»</a:t>
                      </a:r>
                      <a:endParaRPr lang="ru-RU" sz="12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16 декабря                 20-00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</a:rPr>
                        <a:t>«В ожидании чудес»,</a:t>
                      </a: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</a:rPr>
                        <a:t> музыкально - развлекательная программа</a:t>
                      </a:r>
                      <a:r>
                        <a:rPr lang="ru-RU" sz="1200" kern="5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</a:rPr>
                        <a:t>. </a:t>
                      </a:r>
                      <a:r>
                        <a:rPr lang="ru-RU" sz="1200" kern="5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</a:rPr>
                        <a:t>(Пушкинская карта)</a:t>
                      </a:r>
                      <a:endParaRPr lang="ru-RU" sz="1200" kern="50"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 anchor="ctr"/>
                </a:tc>
              </a:tr>
              <a:tr h="304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17 декабря                 12-00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«Новогодняя карусель»,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открытие поселковой елки. Театрализованная концертная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4905830" y="1451427"/>
          <a:ext cx="4223657" cy="6309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8378"/>
                <a:gridCol w="3145279"/>
              </a:tblGrid>
              <a:tr h="19158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Загоскинский СДК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1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15 декабря                 14-00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«Остров сокровищ»,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игровая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4397830" y="8196941"/>
          <a:ext cx="3947885" cy="6309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6916"/>
                <a:gridCol w="2890969"/>
              </a:tblGrid>
              <a:tr h="19477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Полбинский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СДК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7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16 декабря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«Зима, зимушка, зима…»,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дискотека.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8" name="Таблица 37"/>
          <p:cNvGraphicFramePr>
            <a:graphicFrameLocks noGrp="1"/>
          </p:cNvGraphicFramePr>
          <p:nvPr/>
        </p:nvGraphicFramePr>
        <p:xfrm>
          <a:off x="8258628" y="5729133"/>
          <a:ext cx="3643086" cy="17061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1486"/>
                <a:gridCol w="2641600"/>
              </a:tblGrid>
              <a:tr h="23392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Сельский клуб п. Родниковые Пруды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5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14 декабря                 12-00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«Зима раскрыла снежные 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обьятья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»,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развлекательно - игровая программа.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5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16 декабря                 19-30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«В ожидании чудес!»,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танцевальная программа.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5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16 декабря                 15-00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«И вновь встречаем Новый год!»,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открытие сельской елки.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4383314" y="6229719"/>
          <a:ext cx="3962400" cy="18039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5075"/>
                <a:gridCol w="3037325"/>
              </a:tblGrid>
              <a:tr h="17136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Вязовский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СДК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15 декабря               17-00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</a:rPr>
                        <a:t>«Новогодняя игрушка»,</a:t>
                      </a: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</a:rPr>
                        <a:t> мастер - класс.</a:t>
                      </a:r>
                      <a:endParaRPr lang="ru-RU" sz="1200" kern="50" dirty="0"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  <a:tr h="481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16 декабря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</a:rPr>
                        <a:t>«Становись народ, в танцевальный хоровод!»,</a:t>
                      </a:r>
                      <a:r>
                        <a:rPr lang="ru-RU" sz="1200" kern="5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</a:rPr>
                        <a:t> танцевальная программа.</a:t>
                      </a:r>
                      <a:endParaRPr lang="ru-RU" sz="1200" kern="50"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  <a:tr h="481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17 декабря               15-00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</a:rPr>
                        <a:t>«Новогодняя Красавица в гости к нам пришла»,</a:t>
                      </a: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</a:rPr>
                        <a:t> открытие сельской елки, в рамках проекта «Зимний Венец».</a:t>
                      </a:r>
                      <a:endParaRPr lang="ru-RU" sz="1200" kern="50" dirty="0"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1" name="Таблица 40"/>
          <p:cNvGraphicFramePr>
            <a:graphicFrameLocks noGrp="1"/>
          </p:cNvGraphicFramePr>
          <p:nvPr/>
        </p:nvGraphicFramePr>
        <p:xfrm>
          <a:off x="4281715" y="3585028"/>
          <a:ext cx="4093032" cy="11460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3803"/>
                <a:gridCol w="3039229"/>
              </a:tblGrid>
              <a:tr h="30479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 с. Репьевка Колхозная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16 декабря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«Музыкальный калейдоскоп»,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вечер отдыха.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17 декабря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«Здравствуй елка!»,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праздничная программа (Открытие елки).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8345717" y="7514768"/>
          <a:ext cx="3585029" cy="6309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5324"/>
                <a:gridCol w="2669705"/>
              </a:tblGrid>
              <a:tr h="19714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 с. Большое </a:t>
                      </a: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Жеребятниково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16 декабря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«Зажигай»,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танцевальный вечер.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7705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5172</TotalTime>
  <Words>526</Words>
  <Application>Microsoft Office PowerPoint</Application>
  <PresentationFormat>A3 (297x420 мм)</PresentationFormat>
  <Paragraphs>95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ВКС</dc:creator>
  <cp:lastModifiedBy>Наташа</cp:lastModifiedBy>
  <cp:revision>949</cp:revision>
  <dcterms:created xsi:type="dcterms:W3CDTF">2021-02-07T14:01:12Z</dcterms:created>
  <dcterms:modified xsi:type="dcterms:W3CDTF">2023-11-20T06:48:40Z</dcterms:modified>
</cp:coreProperties>
</file>