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9295" autoAdjust="0"/>
  </p:normalViewPr>
  <p:slideViewPr>
    <p:cSldViewPr snapToGrid="0">
      <p:cViewPr>
        <p:scale>
          <a:sx n="66" d="100"/>
          <a:sy n="66" d="100"/>
        </p:scale>
        <p:origin x="-774" y="24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047D6-14B7-4BA9-8F1A-E7B557911646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F993C-EDAB-430E-B406-33B7FE062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F993C-EDAB-430E-B406-33B7FE0624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57" t="406" r="1021" b="60348"/>
          <a:stretch/>
        </p:blipFill>
        <p:spPr bwMode="auto">
          <a:xfrm>
            <a:off x="0" y="-246743"/>
            <a:ext cx="12801600" cy="98479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835"/>
          <a:stretch/>
        </p:blipFill>
        <p:spPr bwMode="auto">
          <a:xfrm>
            <a:off x="659567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171" y="928914"/>
            <a:ext cx="39769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18 декабря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– 24 дека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0214" y="1299767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11244" y="217714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5333733"/>
              </p:ext>
            </p:extLst>
          </p:nvPr>
        </p:nvGraphicFramePr>
        <p:xfrm>
          <a:off x="4267199" y="4557486"/>
          <a:ext cx="4151087" cy="1537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2049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  <a:gridCol w="3129038">
                  <a:extLst>
                    <a:ext uri="{9D8B030D-6E8A-4147-A177-3AD203B41FA5}">
                      <a16:colId xmlns="" xmlns:a16="http://schemas.microsoft.com/office/drawing/2014/main" val="587162867"/>
                    </a:ext>
                  </a:extLst>
                </a:gridCol>
              </a:tblGrid>
              <a:tr h="1751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  <a:tr h="47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21 декабря               16-00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«Это чудо - Новый год»,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театрализованное представление, посвященное открытию елки.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декабря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 ритмах Нового года»,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декабря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Километр серпантина, два вагона конфетти»,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7753715"/>
              </p:ext>
            </p:extLst>
          </p:nvPr>
        </p:nvGraphicFramePr>
        <p:xfrm>
          <a:off x="11016343" y="674559"/>
          <a:ext cx="1785257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257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588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286327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507" y="1494971"/>
            <a:ext cx="358248" cy="324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4143004"/>
              </p:ext>
            </p:extLst>
          </p:nvPr>
        </p:nvGraphicFramePr>
        <p:xfrm>
          <a:off x="11002315" y="1849750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866" y="267810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4399" y="2391554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886" y="2369819"/>
            <a:ext cx="362743" cy="3627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973190"/>
              </p:ext>
            </p:extLst>
          </p:nvPr>
        </p:nvGraphicFramePr>
        <p:xfrm>
          <a:off x="11002315" y="2801258"/>
          <a:ext cx="1799285" cy="82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8239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88909" y="7663543"/>
            <a:ext cx="2131459" cy="193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971500" y="0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32229" y="5182621"/>
          <a:ext cx="4049486" cy="18228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7041"/>
                <a:gridCol w="3082445"/>
              </a:tblGrid>
              <a:tr h="1862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ЦКиД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19 декабря               13-00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Новый год у ворот»,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 к открытию новогодней декады.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декабря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«Новогодняя кутерьма»,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танцевальный конкурс.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декабря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«День рождения Бабы Яги»,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театрализованное представление.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декабря               13-00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«Раз, два, три, Новый год, приди!»,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развлекательная программа у ёлки.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4238171" y="6221988"/>
          <a:ext cx="4194629" cy="9975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345"/>
                <a:gridCol w="3122284"/>
              </a:tblGrid>
              <a:tr h="16315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2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3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декабря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«Давай зажигай!»,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декабря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«Молодёжная дискотека»,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дискотека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978401" y="372000"/>
          <a:ext cx="4528455" cy="1207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5276"/>
                <a:gridCol w="3513179"/>
              </a:tblGrid>
              <a:tr h="1534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ДК 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19 декабря               10-00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Правила дорожного движения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– основа безопасности дошкольника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игров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ая программа по ПДД.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декабря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«Снова ёлка к нам пришла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открытие поселковой ёлки.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8345713" y="3556725"/>
          <a:ext cx="3599543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2831"/>
                <a:gridCol w="2546712"/>
              </a:tblGrid>
              <a:tr h="2004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Сосновский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декабря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«Зимние морозы</a:t>
                      </a: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декабря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«Дед Мороз и К»,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новогоднее представление для детей.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88685" y="7059094"/>
          <a:ext cx="3976913" cy="14049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886"/>
                <a:gridCol w="3077027"/>
              </a:tblGrid>
              <a:tr h="1769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Выровский  СДК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19 декабря                 18-30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«Зимний переполох»,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декабря                 15-30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«Елка в гости зовет!»,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открытие поселенческой елки.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декабря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«Жаркая зимовка»,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949373" y="1650709"/>
          <a:ext cx="4426856" cy="181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8083"/>
                <a:gridCol w="3338773"/>
              </a:tblGrid>
              <a:tr h="16971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 декабря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«Снеговики»,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игровая программа на свежем воздухе.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декабря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«Сегодня в танце мы закружимся»,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24 декабря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«Нам праздник весёлый зима принесла»,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праздничная программа открытия ёлки.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декабря               19-30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«Предновогодняя суета»,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 для молодёжи.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46745" y="1654631"/>
          <a:ext cx="4209141" cy="3547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028"/>
                <a:gridCol w="3263113"/>
              </a:tblGrid>
              <a:tr h="1811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МУК «Майнский межпоселенческий центр культуры»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1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21 декабря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«Новогоднее чудо»,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награждение победителей новогоднего конкурса  по изготовлению новогодних игрушек и композиций.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 декабря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«Новогоднее приключение»,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театрализованное представление  для ребят с ограниченными возможностями здоровья.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 декабря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«Новогоднее приключение»,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профсоюзная елка для  детей работников учреждений культуры.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декабря                 11-30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«Мы встречаем Новый год!»,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новогодняя музыкальная программа в семейном клубе «Остров детства».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декабря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 ожидании чудес»,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музыкально -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декабря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«Новогоднее приключение»,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театрализованное представление.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8418286" y="5831330"/>
          <a:ext cx="3585028" cy="1077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235"/>
                <a:gridCol w="2601793"/>
              </a:tblGrid>
              <a:tr h="19158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Загоскинский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20 декабря                 13-00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«Мастерская Деда Мороза»,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изготовление поделок  к Новому году.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 декабря                 13-00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 лесу родилась ёлочка»,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открытие сельской ёлки.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4223656" y="7195076"/>
          <a:ext cx="4325257" cy="19483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9016"/>
                <a:gridCol w="3136241"/>
              </a:tblGrid>
              <a:tr h="1868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Сельский клуб п. Родниковые Пруды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20 декабря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«Загадки Матушки - зимы»,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игры и загадки о зиме.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 декабря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«Мастерская Деда Мороза»,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мастер - класс по изготовлению новогодних игрушек.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декабря                 19-30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«Новогоднее настроение»,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декабря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«В гостях у Деда Мороза и Снегурочки!»,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новогодний утренник для детей.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8418285" y="4633149"/>
          <a:ext cx="3381829" cy="10081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8915"/>
                <a:gridCol w="2452914"/>
              </a:tblGrid>
              <a:tr h="1621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Вязовский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декабря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«Предновогодний калейдоскоп»,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  танцевальная программа.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403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декабря               16-00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«Суворов А.В. Герой Отечества»,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 викторина.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4310744" y="3468915"/>
          <a:ext cx="4093032" cy="1104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803"/>
                <a:gridCol w="3039229"/>
              </a:tblGrid>
              <a:tr h="289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Репьевка Колхозная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 декабря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«Край родной в гербах и флагах»,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викторина.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9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декабря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«Здоров будешь – все добудешь!»,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танцевальная программа в рамках ЗОЖ.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174172" y="8545281"/>
          <a:ext cx="4049486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399"/>
                <a:gridCol w="3135087"/>
              </a:tblGrid>
              <a:tr h="1971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Большое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Жеребятниково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24 декабря  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«Зимний праздник на подходе»,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открытие елки.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8432801" y="6934200"/>
          <a:ext cx="3570514" cy="1261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5999"/>
                <a:gridCol w="2554515"/>
              </a:tblGrid>
              <a:tr h="19158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Чирикеевский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сельский клуб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178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19 декабря  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«Мы спешим за чудесами»,</a:t>
                      </a: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посиделки.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178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21 декабря                 14-00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«Новый год своими руками»,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мастер - класс для детей по изготовлению новогодних поделок.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5189</TotalTime>
  <Words>610</Words>
  <Application>Microsoft Office PowerPoint</Application>
  <PresentationFormat>A3 (297x420 мм)</PresentationFormat>
  <Paragraphs>103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954</cp:revision>
  <dcterms:created xsi:type="dcterms:W3CDTF">2021-02-07T14:01:12Z</dcterms:created>
  <dcterms:modified xsi:type="dcterms:W3CDTF">2023-11-27T07:41:59Z</dcterms:modified>
</cp:coreProperties>
</file>